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60" r:id="rId2"/>
    <p:sldId id="262" r:id="rId3"/>
    <p:sldId id="256" r:id="rId4"/>
    <p:sldId id="257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ED25FBF3-FDFE-4616-BD21-7F1CB9F2A01D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D211F8B-2F77-4DE8-BDA1-5719CAE295D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951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FBF3-FDFE-4616-BD21-7F1CB9F2A01D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1F8B-2F77-4DE8-BDA1-5719CAE29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0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FBF3-FDFE-4616-BD21-7F1CB9F2A01D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1F8B-2F77-4DE8-BDA1-5719CAE295D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266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FBF3-FDFE-4616-BD21-7F1CB9F2A01D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1F8B-2F77-4DE8-BDA1-5719CAE295D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424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FBF3-FDFE-4616-BD21-7F1CB9F2A01D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1F8B-2F77-4DE8-BDA1-5719CAE29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87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FBF3-FDFE-4616-BD21-7F1CB9F2A01D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1F8B-2F77-4DE8-BDA1-5719CAE295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284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FBF3-FDFE-4616-BD21-7F1CB9F2A01D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1F8B-2F77-4DE8-BDA1-5719CAE295D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856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FBF3-FDFE-4616-BD21-7F1CB9F2A01D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1F8B-2F77-4DE8-BDA1-5719CAE295D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572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FBF3-FDFE-4616-BD21-7F1CB9F2A01D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1F8B-2F77-4DE8-BDA1-5719CAE295D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40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FBF3-FDFE-4616-BD21-7F1CB9F2A01D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1F8B-2F77-4DE8-BDA1-5719CAE29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45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FBF3-FDFE-4616-BD21-7F1CB9F2A01D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1F8B-2F77-4DE8-BDA1-5719CAE295DE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0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FBF3-FDFE-4616-BD21-7F1CB9F2A01D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1F8B-2F77-4DE8-BDA1-5719CAE29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33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FBF3-FDFE-4616-BD21-7F1CB9F2A01D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1F8B-2F77-4DE8-BDA1-5719CAE295DE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281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FBF3-FDFE-4616-BD21-7F1CB9F2A01D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1F8B-2F77-4DE8-BDA1-5719CAE295D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992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FBF3-FDFE-4616-BD21-7F1CB9F2A01D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1F8B-2F77-4DE8-BDA1-5719CAE29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2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FBF3-FDFE-4616-BD21-7F1CB9F2A01D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1F8B-2F77-4DE8-BDA1-5719CAE295D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043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5FBF3-FDFE-4616-BD21-7F1CB9F2A01D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1F8B-2F77-4DE8-BDA1-5719CAE29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15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25FBF3-FDFE-4616-BD21-7F1CB9F2A01D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211F8B-2F77-4DE8-BDA1-5719CAE29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3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836960"/>
            <a:ext cx="6798734" cy="1303867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Value of the Week:</a:t>
            </a:r>
            <a:br>
              <a:rPr lang="en-US" sz="3200" u="sng" dirty="0" smtClean="0"/>
            </a:br>
            <a:r>
              <a:rPr lang="en-US" dirty="0" smtClean="0">
                <a:latin typeface="Cooper Black" panose="0208090404030B020404" pitchFamily="18" charset="0"/>
              </a:rPr>
              <a:t>Warrior Like Mentality</a:t>
            </a:r>
            <a:endParaRPr lang="en-US" dirty="0"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149" y="2490135"/>
            <a:ext cx="7328262" cy="3444997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Warriors </a:t>
            </a:r>
            <a:r>
              <a:rPr lang="en-US" sz="2000" dirty="0" smtClean="0"/>
              <a:t>are those who are </a:t>
            </a:r>
            <a:r>
              <a:rPr lang="en-US" sz="2000" dirty="0"/>
              <a:t>engaged in or experienced in </a:t>
            </a:r>
            <a:r>
              <a:rPr lang="en-US" sz="2000" dirty="0" smtClean="0"/>
              <a:t>battle. One </a:t>
            </a:r>
            <a:r>
              <a:rPr lang="en-US" sz="2000" dirty="0"/>
              <a:t>who is engaged aggressively or energetically in an activity, cause, or </a:t>
            </a:r>
            <a:r>
              <a:rPr lang="en-US" sz="2000" dirty="0" smtClean="0"/>
              <a:t>conflict.  Warriors are fighting for something bigger than themselves.  </a:t>
            </a:r>
          </a:p>
          <a:p>
            <a:pPr marL="0" indent="0">
              <a:buNone/>
            </a:pPr>
            <a:r>
              <a:rPr lang="en-US" sz="2000" dirty="0" smtClean="0"/>
              <a:t>Having a warrior like mentality gives us an edge to go beyond the expected, dig deeper for more information, and rise above distractions that get in the way of the battle.  </a:t>
            </a:r>
          </a:p>
          <a:p>
            <a:pPr marL="0" indent="0">
              <a:buNone/>
            </a:pPr>
            <a:r>
              <a:rPr lang="en-US" sz="2000" dirty="0" smtClean="0"/>
              <a:t>This warrior like mentality sets up apart from our competitors and drives us to getting the best outcomes for our clients.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09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2 – Warrior Like Mentality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76865" y="2730137"/>
            <a:ext cx="6798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Warrior like mentality gives us an </a:t>
            </a:r>
            <a:r>
              <a:rPr lang="en-US" sz="2400" b="1" dirty="0" smtClean="0">
                <a:latin typeface="+mj-lt"/>
              </a:rPr>
              <a:t>edge</a:t>
            </a:r>
            <a:r>
              <a:rPr lang="en-US" sz="2400" dirty="0" smtClean="0">
                <a:latin typeface="+mj-lt"/>
              </a:rPr>
              <a:t> when fighting for our clients..  Ask </a:t>
            </a:r>
            <a:r>
              <a:rPr lang="en-US" sz="2400" b="1" dirty="0" smtClean="0">
                <a:latin typeface="+mj-lt"/>
              </a:rPr>
              <a:t>one more question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b="1" dirty="0" smtClean="0">
                <a:latin typeface="+mj-lt"/>
              </a:rPr>
              <a:t>dig a little deeper</a:t>
            </a:r>
            <a:r>
              <a:rPr lang="en-US" sz="2400" dirty="0" smtClean="0">
                <a:latin typeface="+mj-lt"/>
              </a:rPr>
              <a:t> for that missing piece of the pie, and don’t take no for an answer.  </a:t>
            </a:r>
            <a:r>
              <a:rPr lang="en-US" sz="2400" smtClean="0">
                <a:latin typeface="+mj-lt"/>
              </a:rPr>
              <a:t>Warriors </a:t>
            </a:r>
            <a:r>
              <a:rPr lang="en-US" sz="2400" dirty="0" smtClean="0">
                <a:latin typeface="+mj-lt"/>
              </a:rPr>
              <a:t>do not let their skills </a:t>
            </a:r>
            <a:r>
              <a:rPr lang="en-US" sz="2400" smtClean="0">
                <a:latin typeface="+mj-lt"/>
              </a:rPr>
              <a:t>weaken - </a:t>
            </a:r>
            <a:r>
              <a:rPr lang="en-US" sz="2400" dirty="0" smtClean="0">
                <a:latin typeface="+mj-lt"/>
              </a:rPr>
              <a:t>they work daily to make their skills better.. 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261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t="4733" b="5761"/>
          <a:stretch/>
        </p:blipFill>
        <p:spPr>
          <a:xfrm>
            <a:off x="1423852" y="613954"/>
            <a:ext cx="6348548" cy="5682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2941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9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2723" y="875212"/>
            <a:ext cx="7923448" cy="51652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83659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8802" y="561702"/>
            <a:ext cx="7033232" cy="575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7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94</TotalTime>
  <Words>159</Words>
  <Application>Microsoft Office PowerPoint</Application>
  <PresentationFormat>On-screen Show (4:3)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Cooper Black</vt:lpstr>
      <vt:lpstr>Garamond</vt:lpstr>
      <vt:lpstr>Organic</vt:lpstr>
      <vt:lpstr>Value of the Week: Warrior Like Mentality</vt:lpstr>
      <vt:lpstr>Week 2 – Warrior Like Mentality</vt:lpstr>
      <vt:lpstr>PowerPoint Presentation</vt:lpstr>
      <vt:lpstr>PowerPoint Presentation</vt:lpstr>
      <vt:lpstr>PowerPoint Presentation</vt:lpstr>
    </vt:vector>
  </TitlesOfParts>
  <Company>Florence School District 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Technician</dc:creator>
  <cp:lastModifiedBy>Technician</cp:lastModifiedBy>
  <cp:revision>7</cp:revision>
  <dcterms:created xsi:type="dcterms:W3CDTF">2019-04-09T00:42:57Z</dcterms:created>
  <dcterms:modified xsi:type="dcterms:W3CDTF">2019-04-09T02:17:04Z</dcterms:modified>
</cp:coreProperties>
</file>